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8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The Art of Targeting &amp; Segmentation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673225"/>
            <a:ext cx="7772400" cy="114617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9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26670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Program Management &amp; Optimization Strategies</a:t>
            </a:r>
          </a:p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A. Planning an Email Marketing Calendar</a:t>
            </a:r>
          </a:p>
          <a:p>
            <a:pPr lvl="0"/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6764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10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1336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Program Management &amp; Optimization Strategies</a:t>
            </a:r>
          </a:p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B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Common email marketing mistakes to avoid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6764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11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3352800"/>
            <a:ext cx="7239000" cy="21336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Program Management &amp; Optimization Strategies</a:t>
            </a:r>
          </a:p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Determining the optimal email frequency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12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1336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Program Management &amp; Optimization Strategies</a:t>
            </a:r>
          </a:p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. How to use Split Testing/AB testing to create results? 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13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Funnel Creation &amp; Drip Marketing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382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14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Transactional Emails: The 7 Best Services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15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10 Email styles to boost your profits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7924800" cy="36576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Whether you’re building your first campaign </a:t>
            </a: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or you’re a seasoned pro, the ideas, tips and strategies in this tutorial will boost the ROI of your email marketing.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rmAutofit/>
          </a:bodyPr>
          <a:lstStyle/>
          <a:p>
            <a:r>
              <a:rPr lang="en-IN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IN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2438400"/>
            <a:ext cx="8001000" cy="2209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IN" sz="39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Unveil </a:t>
            </a:r>
            <a:r>
              <a:rPr lang="en-IN" sz="39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the interior workings 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	of email and how you can harness best practices to establish a profitable online presence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Email Marketing Revolution</a:t>
            </a:r>
            <a:b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HD Video Training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4267200"/>
            <a:ext cx="6400800" cy="1752600"/>
          </a:xfrm>
        </p:spPr>
        <p:txBody>
          <a:bodyPr>
            <a:normAutofit/>
          </a:bodyPr>
          <a:lstStyle/>
          <a:p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Lets unfold the modules</a:t>
            </a:r>
            <a:endParaRPr lang="en-IN" sz="28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2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5240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Marketing: An Overview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3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Grow and Organize your Email lists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4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Autoresponders and Email Apps every marketer should know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5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>
            <a:norm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Designing &amp; Copywriting Strategies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6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9050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Deliverability Strategies</a:t>
            </a:r>
          </a:p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A. How to keep your email out of the spam box?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7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Deliverability Strategies</a:t>
            </a:r>
          </a:p>
          <a:p>
            <a:pPr marL="0" lvl="1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B. Top delivery Tools for Internet Marketers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201</Words>
  <Application>Microsoft Office PowerPoint</Application>
  <PresentationFormat>On-screen Show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Email Marketing Revolution HD Video Training</vt:lpstr>
      <vt:lpstr>Video 2</vt:lpstr>
      <vt:lpstr>Video 3</vt:lpstr>
      <vt:lpstr>Video 4</vt:lpstr>
      <vt:lpstr>Video 5</vt:lpstr>
      <vt:lpstr>Video 6</vt:lpstr>
      <vt:lpstr>Video 7</vt:lpstr>
      <vt:lpstr>Video 8</vt:lpstr>
      <vt:lpstr>Video 9</vt:lpstr>
      <vt:lpstr>Video 10</vt:lpstr>
      <vt:lpstr>Video 11</vt:lpstr>
      <vt:lpstr>Video 12</vt:lpstr>
      <vt:lpstr>Video 13</vt:lpstr>
      <vt:lpstr>Video 14</vt:lpstr>
      <vt:lpstr>Video 15</vt:lpstr>
      <vt:lpstr>Slide 18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31</cp:revision>
  <dcterms:created xsi:type="dcterms:W3CDTF">2006-08-16T00:00:00Z</dcterms:created>
  <dcterms:modified xsi:type="dcterms:W3CDTF">2016-10-22T07:36:32Z</dcterms:modified>
</cp:coreProperties>
</file>